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27263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تركيب بازل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318330" y="3560972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944405" y="232106"/>
            <a:ext cx="162576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العاشر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6004DD-13BA-2416-DE6C-F15F9705F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232" y="2186219"/>
            <a:ext cx="2849880" cy="28498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F09CC4-A129-6114-3163-E8932385A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714" y="2889456"/>
            <a:ext cx="1804572" cy="217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8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17D42D-F39C-49EB-84FA-CD619C26CBDD}"/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14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2024-01-02T06:46:56Z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